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08" y="-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CF37E-EFA9-4E5A-8A42-612DFF7F37F2}" type="datetimeFigureOut">
              <a:rPr lang="en-US" smtClean="0"/>
              <a:t>2/21/2010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334F7-CDF0-4CEA-B9C2-E381DCA00B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CF37E-EFA9-4E5A-8A42-612DFF7F37F2}" type="datetimeFigureOut">
              <a:rPr lang="en-US" smtClean="0"/>
              <a:t>2/21/2010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334F7-CDF0-4CEA-B9C2-E381DCA00B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CF37E-EFA9-4E5A-8A42-612DFF7F37F2}" type="datetimeFigureOut">
              <a:rPr lang="en-US" smtClean="0"/>
              <a:t>2/21/2010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334F7-CDF0-4CEA-B9C2-E381DCA00B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CF37E-EFA9-4E5A-8A42-612DFF7F37F2}" type="datetimeFigureOut">
              <a:rPr lang="en-US" smtClean="0"/>
              <a:t>2/21/2010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334F7-CDF0-4CEA-B9C2-E381DCA00B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CF37E-EFA9-4E5A-8A42-612DFF7F37F2}" type="datetimeFigureOut">
              <a:rPr lang="en-US" smtClean="0"/>
              <a:t>2/21/2010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334F7-CDF0-4CEA-B9C2-E381DCA00B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CF37E-EFA9-4E5A-8A42-612DFF7F37F2}" type="datetimeFigureOut">
              <a:rPr lang="en-US" smtClean="0"/>
              <a:t>2/21/2010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334F7-CDF0-4CEA-B9C2-E381DCA00B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CF37E-EFA9-4E5A-8A42-612DFF7F37F2}" type="datetimeFigureOut">
              <a:rPr lang="en-US" smtClean="0"/>
              <a:t>2/21/2010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334F7-CDF0-4CEA-B9C2-E381DCA00B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CF37E-EFA9-4E5A-8A42-612DFF7F37F2}" type="datetimeFigureOut">
              <a:rPr lang="en-US" smtClean="0"/>
              <a:t>2/21/2010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334F7-CDF0-4CEA-B9C2-E381DCA00B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CF37E-EFA9-4E5A-8A42-612DFF7F37F2}" type="datetimeFigureOut">
              <a:rPr lang="en-US" smtClean="0"/>
              <a:t>2/21/2010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334F7-CDF0-4CEA-B9C2-E381DCA00B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CF37E-EFA9-4E5A-8A42-612DFF7F37F2}" type="datetimeFigureOut">
              <a:rPr lang="en-US" smtClean="0"/>
              <a:t>2/21/2010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334F7-CDF0-4CEA-B9C2-E381DCA00B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CF37E-EFA9-4E5A-8A42-612DFF7F37F2}" type="datetimeFigureOut">
              <a:rPr lang="en-US" smtClean="0"/>
              <a:t>2/21/2010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334F7-CDF0-4CEA-B9C2-E381DCA00B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1CF37E-EFA9-4E5A-8A42-612DFF7F37F2}" type="datetimeFigureOut">
              <a:rPr lang="en-US" smtClean="0"/>
              <a:t>2/21/2010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6334F7-CDF0-4CEA-B9C2-E381DCA00B7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ongsOnPowerPoint_00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866310" y="228600"/>
            <a:ext cx="7631256" cy="212365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6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The GOODNESS &amp;</a:t>
            </a:r>
          </a:p>
          <a:p>
            <a:pPr algn="ctr"/>
            <a:r>
              <a:rPr lang="en-US" sz="6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SEVERITY of GOD</a:t>
            </a:r>
            <a:endParaRPr lang="en-US" sz="6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876800" y="2514600"/>
            <a:ext cx="3561873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Romans 11:22</a:t>
            </a:r>
            <a:endParaRPr lang="en-US" sz="4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ongsOnPowerPoint_008.jpg"/>
          <p:cNvPicPr>
            <a:picLocks noChangeAspect="1"/>
          </p:cNvPicPr>
          <p:nvPr/>
        </p:nvPicPr>
        <p:blipFill>
          <a:blip r:embed="rId2" cstate="print">
            <a:lum bright="70000" contrast="-70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Goodness of God…</a:t>
            </a:r>
            <a:endParaRPr lang="en-US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152400" y="1600200"/>
            <a:ext cx="8991600" cy="4724400"/>
          </a:xfrm>
        </p:spPr>
        <p:txBody>
          <a:bodyPr/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God is ALWAYS Good… 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(Psalm 107:1)</a:t>
            </a:r>
            <a:endParaRPr lang="en-US" b="1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God’s 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LOVE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knows no bounds and reveals His goodness… 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(1John 4:8; Matt.9:12-13; Rom.5:8)</a:t>
            </a:r>
          </a:p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God’s 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GRACE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shows He is good! 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(1Pet.5:10-11; Eph.2:8; Rom.5:20-21)      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God’s 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PATIENCE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express His goodness. 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(1Pet.3:20; 2Pet.3:9)</a:t>
            </a:r>
            <a:endParaRPr lang="en-US" sz="3600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1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ongsOnPowerPoint_008.jpg"/>
          <p:cNvPicPr>
            <a:picLocks noChangeAspect="1"/>
          </p:cNvPicPr>
          <p:nvPr/>
        </p:nvPicPr>
        <p:blipFill>
          <a:blip r:embed="rId2" cstate="print">
            <a:lum bright="70000" contrast="-70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Severity of God…</a:t>
            </a:r>
            <a:endParaRPr lang="en-US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152400" y="1447800"/>
            <a:ext cx="8763000" cy="4876800"/>
          </a:xfrm>
        </p:spPr>
        <p:txBody>
          <a:bodyPr/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1Chron. 16:25-26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…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God is to be </a:t>
            </a:r>
            <a:r>
              <a:rPr lang="en-US" i="1" u="sng" dirty="0" smtClean="0">
                <a:latin typeface="Times New Roman" pitchFamily="18" charset="0"/>
                <a:cs typeface="Times New Roman" pitchFamily="18" charset="0"/>
              </a:rPr>
              <a:t>praised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&amp; 					   </a:t>
            </a:r>
            <a:r>
              <a:rPr lang="en-US" i="1" u="sng" dirty="0" smtClean="0">
                <a:latin typeface="Times New Roman" pitchFamily="18" charset="0"/>
                <a:cs typeface="Times New Roman" pitchFamily="18" charset="0"/>
              </a:rPr>
              <a:t>feared</a:t>
            </a:r>
            <a:endParaRPr lang="en-US" b="1" i="1" u="sng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Psalm 89:7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…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God is </a:t>
            </a:r>
            <a:r>
              <a:rPr lang="en-US" i="1" u="sng" dirty="0" smtClean="0">
                <a:latin typeface="Times New Roman" pitchFamily="18" charset="0"/>
                <a:cs typeface="Times New Roman" pitchFamily="18" charset="0"/>
              </a:rPr>
              <a:t>greatly to be feared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and 		                had in </a:t>
            </a:r>
            <a:r>
              <a:rPr lang="en-US" i="1" u="sng" dirty="0" smtClean="0">
                <a:latin typeface="Times New Roman" pitchFamily="18" charset="0"/>
                <a:cs typeface="Times New Roman" pitchFamily="18" charset="0"/>
              </a:rPr>
              <a:t>reverence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en-US" sz="3600" i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3600" b="1" i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Justice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&amp; </a:t>
            </a:r>
            <a:r>
              <a:rPr lang="en-US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Judgment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are the Lord’s too!</a:t>
            </a:r>
          </a:p>
          <a:p>
            <a:pPr lvl="1"/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Gen. 18:25; Job 31:2-6; Heb.10:30-31</a:t>
            </a:r>
            <a:endParaRPr lang="en-US" sz="32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ongsOnPowerPoint_00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866310" y="228600"/>
            <a:ext cx="7631256" cy="212365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6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The GOODNESS &amp;</a:t>
            </a:r>
          </a:p>
          <a:p>
            <a:pPr algn="ctr"/>
            <a:r>
              <a:rPr lang="en-US" sz="6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SEVERITY of GOD</a:t>
            </a:r>
            <a:endParaRPr lang="en-US" sz="6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876800" y="2514600"/>
            <a:ext cx="3561873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Romans 11:22</a:t>
            </a:r>
            <a:endParaRPr lang="en-US" sz="4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86</Words>
  <Application>Microsoft Office PowerPoint</Application>
  <PresentationFormat>On-screen Show (4:3)</PresentationFormat>
  <Paragraphs>17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Slide 1</vt:lpstr>
      <vt:lpstr>Goodness of God…</vt:lpstr>
      <vt:lpstr>Severity of God…</vt:lpstr>
      <vt:lpstr>Slide 4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5</cp:revision>
  <dcterms:created xsi:type="dcterms:W3CDTF">2010-02-21T21:58:24Z</dcterms:created>
  <dcterms:modified xsi:type="dcterms:W3CDTF">2010-02-21T22:44:40Z</dcterms:modified>
</cp:coreProperties>
</file>